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522FDF-FB7A-7625-5C55-33E03AA32F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Limesexpress- die Römer in Bayern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9CFAA3-FCE6-1F1A-7199-585B2E665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2692398" y="3859482"/>
            <a:ext cx="6815669" cy="408214"/>
          </a:xfrm>
        </p:spPr>
        <p:txBody>
          <a:bodyPr/>
          <a:lstStyle/>
          <a:p>
            <a:r>
              <a:rPr lang="de-DE" dirty="0"/>
              <a:t>Besuch der Klasse 5C im Fürther Stadtmuseum am 25.6.2025</a:t>
            </a:r>
          </a:p>
        </p:txBody>
      </p:sp>
    </p:spTree>
    <p:extLst>
      <p:ext uri="{BB962C8B-B14F-4D97-AF65-F5344CB8AC3E}">
        <p14:creationId xmlns:p14="http://schemas.microsoft.com/office/powerpoint/2010/main" val="206377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689069-1096-8720-E96C-5BD016DB9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Allgemeine Informationen zum römischen Limes in Bayern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D75F5C8-548C-056A-0720-5AA61E962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0294" y="2557463"/>
            <a:ext cx="5351411" cy="3317875"/>
          </a:xfrm>
        </p:spPr>
      </p:pic>
    </p:spTree>
    <p:extLst>
      <p:ext uri="{BB962C8B-B14F-4D97-AF65-F5344CB8AC3E}">
        <p14:creationId xmlns:p14="http://schemas.microsoft.com/office/powerpoint/2010/main" val="236509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CF170-7149-E845-F513-346CBEE20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stand auf dem Speiseplan der Römer?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8987AF99-5836-C638-3123-D92C6C20F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8377" y="2557993"/>
            <a:ext cx="4819317" cy="3614851"/>
          </a:xfrm>
        </p:spPr>
      </p:pic>
    </p:spTree>
    <p:extLst>
      <p:ext uri="{BB962C8B-B14F-4D97-AF65-F5344CB8AC3E}">
        <p14:creationId xmlns:p14="http://schemas.microsoft.com/office/powerpoint/2010/main" val="121884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648C33-2D75-5D76-D759-A131C8E2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Mode, Schmuck und Accessoires…</a:t>
            </a:r>
            <a:br>
              <a:rPr lang="de-DE" dirty="0"/>
            </a:b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0660633-4659-85FC-96E9-EC57FB385B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14807" y="2488905"/>
            <a:ext cx="4412806" cy="3309937"/>
          </a:xfr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947D52D-2724-7D3D-8811-C6E6FC6309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43213" y="2488906"/>
            <a:ext cx="2482701" cy="3309937"/>
          </a:xfrm>
        </p:spPr>
      </p:pic>
    </p:spTree>
    <p:extLst>
      <p:ext uri="{BB962C8B-B14F-4D97-AF65-F5344CB8AC3E}">
        <p14:creationId xmlns:p14="http://schemas.microsoft.com/office/powerpoint/2010/main" val="74763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2F195-65C7-CE19-6EBE-0637A587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Wie funktioniert denn eigentlich Archäologie?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487947D-4DE5-E7F4-E762-2CAD7CF0A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4305" y="2557463"/>
            <a:ext cx="4423389" cy="3317875"/>
          </a:xfrm>
        </p:spPr>
      </p:pic>
    </p:spTree>
    <p:extLst>
      <p:ext uri="{BB962C8B-B14F-4D97-AF65-F5344CB8AC3E}">
        <p14:creationId xmlns:p14="http://schemas.microsoft.com/office/powerpoint/2010/main" val="72805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735CDE-A9A4-C007-17F8-9A88DE01F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316033-848F-417E-E8BC-5C2389738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2" y="2565740"/>
            <a:ext cx="4718304" cy="331012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777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Breitbild</PresentationFormat>
  <Paragraphs>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Organisch</vt:lpstr>
      <vt:lpstr>Limesexpress- die Römer in Bayern</vt:lpstr>
      <vt:lpstr>Allgemeine Informationen zum römischen Limes in Bayern</vt:lpstr>
      <vt:lpstr>Was stand auf dem Speiseplan der Römer?</vt:lpstr>
      <vt:lpstr>Mode, Schmuck und Accessoires… </vt:lpstr>
      <vt:lpstr>Wie funktioniert denn eigentlich Archäologie?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Limesexpress - Die Römer in Bayern</dc:title>
  <dc:creator>Christina Boudreault</dc:creator>
  <cp:lastModifiedBy>Bernd Galsterer</cp:lastModifiedBy>
  <cp:revision>4</cp:revision>
  <dcterms:created xsi:type="dcterms:W3CDTF">2025-02-07T12:03:28Z</dcterms:created>
  <dcterms:modified xsi:type="dcterms:W3CDTF">2025-02-15T12:13:56Z</dcterms:modified>
</cp:coreProperties>
</file>